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bonds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DBAD5-5891-4256-801D-40FA9F59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bonds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Bloomberg</cp:lastModifiedBy>
  <cp:revision>78</cp:revision>
  <dcterms:created xsi:type="dcterms:W3CDTF">2014-12-01T14:55:27Z</dcterms:created>
  <dcterms:modified xsi:type="dcterms:W3CDTF">2019-11-01T10:21:14Z</dcterms:modified>
</cp:coreProperties>
</file>