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emerging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73FE17-D9ED-4051-879F-6CEBF6F6F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074417"/>
            <a:ext cx="6480000" cy="470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284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emerging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77</cp:revision>
  <dcterms:created xsi:type="dcterms:W3CDTF">2014-12-01T14:55:27Z</dcterms:created>
  <dcterms:modified xsi:type="dcterms:W3CDTF">2019-10-01T10:20:11Z</dcterms:modified>
</cp:coreProperties>
</file>