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9C91D-46CF-4D6C-85DE-4F6B47319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4417"/>
            <a:ext cx="6480000" cy="47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57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79</cp:revision>
  <dcterms:created xsi:type="dcterms:W3CDTF">2014-12-01T14:55:27Z</dcterms:created>
  <dcterms:modified xsi:type="dcterms:W3CDTF">2019-10-01T10:19:46Z</dcterms:modified>
</cp:coreProperties>
</file>