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1400C-99B1-4C8D-8D8C-8FE63AC17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69" y="1334625"/>
            <a:ext cx="8226571" cy="40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53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79</cp:revision>
  <dcterms:created xsi:type="dcterms:W3CDTF">2014-12-01T14:55:27Z</dcterms:created>
  <dcterms:modified xsi:type="dcterms:W3CDTF">2019-08-14T10:09:40Z</dcterms:modified>
</cp:coreProperties>
</file>