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14/08/2019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5FC69-5357-491A-9EEB-A2E421915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5329"/>
            <a:ext cx="6480000" cy="47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63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73</cp:revision>
  <dcterms:created xsi:type="dcterms:W3CDTF">2014-12-01T14:55:27Z</dcterms:created>
  <dcterms:modified xsi:type="dcterms:W3CDTF">2019-08-14T10:06:18Z</dcterms:modified>
</cp:coreProperties>
</file>