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5" y="1856066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Bloomberg</cp:lastModifiedBy>
  <cp:revision>59</cp:revision>
  <dcterms:created xsi:type="dcterms:W3CDTF">2014-12-01T14:55:27Z</dcterms:created>
  <dcterms:modified xsi:type="dcterms:W3CDTF">2019-07-02T15:11:04Z</dcterms:modified>
</cp:coreProperties>
</file>