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 err="1"/>
              <a:t>Etf</a:t>
            </a:r>
            <a:r>
              <a:rPr lang="en-US" dirty="0"/>
              <a:t> holdings by fund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72B345-5ED7-4928-9CAA-903B1C24D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00" y="1459191"/>
            <a:ext cx="8095040" cy="3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52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fund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Bloomberg</cp:lastModifiedBy>
  <cp:revision>78</cp:revision>
  <dcterms:created xsi:type="dcterms:W3CDTF">2014-12-01T14:55:27Z</dcterms:created>
  <dcterms:modified xsi:type="dcterms:W3CDTF">2019-07-02T15:10:57Z</dcterms:modified>
</cp:coreProperties>
</file>