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 err="1"/>
              <a:t>Etf</a:t>
            </a:r>
            <a:r>
              <a:rPr lang="en-US" dirty="0"/>
              <a:t>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CFDC8205-FD13-4724-8782-BC6DBDAE1B7E}"/>
              </a:ext>
            </a:extLst>
          </p:cNvPr>
          <p:cNvSpPr txBox="1"/>
          <p:nvPr/>
        </p:nvSpPr>
        <p:spPr>
          <a:xfrm>
            <a:off x="5951561" y="6093296"/>
            <a:ext cx="2857500" cy="33068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u="none" strike="noStrike" dirty="0">
                <a:solidFill>
                  <a:schemeClr val="tx2"/>
                </a:solidFill>
                <a:latin typeface="Arial"/>
                <a:cs typeface="Arial"/>
              </a:rPr>
              <a:t>Update: 30-June-2019</a:t>
            </a:r>
            <a:endParaRPr lang="en-GB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5FC99-43F8-4FD3-8B06-0B141BACB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8335"/>
            <a:ext cx="6480000" cy="47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77</TotalTime>
  <Words>11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Bloomberg</cp:lastModifiedBy>
  <cp:revision>76</cp:revision>
  <dcterms:created xsi:type="dcterms:W3CDTF">2014-12-01T14:55:27Z</dcterms:created>
  <dcterms:modified xsi:type="dcterms:W3CDTF">2019-07-02T15:10:01Z</dcterms:modified>
</cp:coreProperties>
</file>