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 err="1"/>
              <a:t>Etf</a:t>
            </a:r>
            <a:r>
              <a:rPr lang="en-US" dirty="0"/>
              <a:t>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1E9B28-03BA-4CA2-B805-C6A7D89C4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33828"/>
            <a:ext cx="8227640" cy="40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52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76</cp:revision>
  <dcterms:created xsi:type="dcterms:W3CDTF">2014-12-01T14:55:27Z</dcterms:created>
  <dcterms:modified xsi:type="dcterms:W3CDTF">2019-03-08T11:08:06Z</dcterms:modified>
</cp:coreProperties>
</file>