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</a:t>
            </a:r>
            <a:r>
              <a:rPr lang="en-US" dirty="0" err="1"/>
              <a:t>annualised</a:t>
            </a:r>
            <a:r>
              <a:rPr lang="en-US" dirty="0"/>
              <a:t>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76DFBD-586F-465F-9E0B-49D52B111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63" y="1069200"/>
            <a:ext cx="6496874" cy="4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50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Bloomberg</cp:lastModifiedBy>
  <cp:revision>79</cp:revision>
  <dcterms:created xsi:type="dcterms:W3CDTF">2014-12-01T14:55:27Z</dcterms:created>
  <dcterms:modified xsi:type="dcterms:W3CDTF">2019-03-08T11:02:33Z</dcterms:modified>
</cp:coreProperties>
</file>