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01B38D-B16F-4C3E-B0F7-70EB79BCC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702"/>
            <a:ext cx="897092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71</cp:revision>
  <dcterms:created xsi:type="dcterms:W3CDTF">2014-12-01T14:55:27Z</dcterms:created>
  <dcterms:modified xsi:type="dcterms:W3CDTF">2018-11-02T11:20:12Z</dcterms:modified>
</cp:coreProperties>
</file>