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C9478-3FBC-4310-81B9-BC8ACE49F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36" y="1069848"/>
            <a:ext cx="7226529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63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65</cp:revision>
  <dcterms:created xsi:type="dcterms:W3CDTF">2014-12-01T14:55:27Z</dcterms:created>
  <dcterms:modified xsi:type="dcterms:W3CDTF">2018-11-02T10:52:50Z</dcterms:modified>
</cp:coreProperties>
</file>