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D98B2-A49B-49F5-9382-D29C81665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36" y="1069848"/>
            <a:ext cx="7226529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284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67</cp:revision>
  <dcterms:created xsi:type="dcterms:W3CDTF">2014-12-01T14:55:27Z</dcterms:created>
  <dcterms:modified xsi:type="dcterms:W3CDTF">2018-11-02T10:51:49Z</dcterms:modified>
</cp:coreProperties>
</file>