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74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bonds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3" y="1660469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bonds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Johan Palmberg</cp:lastModifiedBy>
  <cp:revision>61</cp:revision>
  <dcterms:created xsi:type="dcterms:W3CDTF">2014-12-01T14:55:27Z</dcterms:created>
  <dcterms:modified xsi:type="dcterms:W3CDTF">2017-12-07T16:03:03Z</dcterms:modified>
</cp:coreProperties>
</file>