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374" y="102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07/12/2017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Price since 1976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596" y="1484312"/>
            <a:ext cx="7403054" cy="4606925"/>
          </a:xfrm>
          <a:prstGeom prst="rect">
            <a:avLst/>
          </a:prstGeom>
          <a:noFill/>
          <a:ln w="6350" cmpd="sng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23" y="1672332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40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Johan Palmberg</cp:lastModifiedBy>
  <cp:revision>57</cp:revision>
  <dcterms:created xsi:type="dcterms:W3CDTF">2014-12-01T14:55:27Z</dcterms:created>
  <dcterms:modified xsi:type="dcterms:W3CDTF">2017-12-07T16:04:16Z</dcterms:modified>
</cp:coreProperties>
</file>