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8C647-5843-4BB1-9D60-D1E754685CD8}" v="1" dt="2024-04-02T14:51:13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EF46CFE-EEDE-4A66-BB28-AC20DE037DA0}" dt="2023-09-05T10:00:40.859" v="4" actId="12789"/>
          <ac:picMkLst>
            <pc:docMk/>
            <pc:sldMk cId="220554243" sldId="265"/>
            <ac:picMk id="3" creationId="{0BEA513F-2E32-336C-0A09-403D2258A73F}"/>
          </ac:picMkLst>
        </pc:picChg>
        <pc:picChg chg="del">
          <ac:chgData name="Brendan Clifford" userId="f8efe35b-a2be-4942-bb79-6dede4f95270" providerId="ADAL" clId="{BEF46CFE-EEDE-4A66-BB28-AC20DE037DA0}" dt="2023-09-05T10:00:30.186" v="0" actId="478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  <pc:sldChg chg="addSp delSp modSp mod">
        <pc:chgData name="Brendan Clifford" userId="f8efe35b-a2be-4942-bb79-6dede4f95270" providerId="ADAL" clId="{E8320BE5-602A-48BA-86D9-2C5157406D7A}" dt="2023-07-04T14:48:14.58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8320BE5-602A-48BA-86D9-2C5157406D7A}" dt="2023-07-04T14:48:14.587" v="4" actId="12789"/>
          <ac:picMkLst>
            <pc:docMk/>
            <pc:sldMk cId="220554243" sldId="265"/>
            <ac:picMk id="3" creationId="{1D3B8CA2-7F7B-3123-6456-32BAD3582DE0}"/>
          </ac:picMkLst>
        </pc:picChg>
        <pc:picChg chg="del">
          <ac:chgData name="Brendan Clifford" userId="f8efe35b-a2be-4942-bb79-6dede4f95270" providerId="ADAL" clId="{E8320BE5-602A-48BA-86D9-2C5157406D7A}" dt="2023-07-04T14:48:03.440" v="0" actId="478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0138C647-5843-4BB1-9D60-D1E754685CD8}"/>
    <pc:docChg chg="custSel modSld">
      <pc:chgData name="Brendan Clifford" userId="f8efe35b-a2be-4942-bb79-6dede4f95270" providerId="ADAL" clId="{0138C647-5843-4BB1-9D60-D1E754685CD8}" dt="2024-04-02T14:51:20.698" v="4" actId="12789"/>
      <pc:docMkLst>
        <pc:docMk/>
      </pc:docMkLst>
      <pc:sldChg chg="addSp delSp modSp mod">
        <pc:chgData name="Brendan Clifford" userId="f8efe35b-a2be-4942-bb79-6dede4f95270" providerId="ADAL" clId="{0138C647-5843-4BB1-9D60-D1E754685CD8}" dt="2024-04-02T14:51:20.69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138C647-5843-4BB1-9D60-D1E754685CD8}" dt="2024-04-02T14:51:20.698" v="4" actId="12789"/>
          <ac:picMkLst>
            <pc:docMk/>
            <pc:sldMk cId="220554243" sldId="265"/>
            <ac:picMk id="3" creationId="{8701E19B-E042-B2EE-484B-9087D872AEE3}"/>
          </ac:picMkLst>
        </pc:picChg>
        <pc:picChg chg="del">
          <ac:chgData name="Brendan Clifford" userId="f8efe35b-a2be-4942-bb79-6dede4f95270" providerId="ADAL" clId="{0138C647-5843-4BB1-9D60-D1E754685CD8}" dt="2024-04-02T14:51:12.276" v="0" actId="478"/>
          <ac:picMkLst>
            <pc:docMk/>
            <pc:sldMk cId="220554243" sldId="265"/>
            <ac:picMk id="4" creationId="{BAF8DFB1-9505-8AE0-7B98-E2394583A76F}"/>
          </ac:picMkLst>
        </pc:picChg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6410267-6367-43E8-A8FB-A7099CC13FBC}" dt="2023-04-04T09:01:32.948" v="0" actId="478"/>
          <ac:picMkLst>
            <pc:docMk/>
            <pc:sldMk cId="220554243" sldId="265"/>
            <ac:picMk id="3" creationId="{3463718A-98D8-B0DE-FEF8-CF5280F36432}"/>
          </ac:picMkLst>
        </pc:picChg>
        <pc:picChg chg="add mod">
          <ac:chgData name="Brendan Clifford" userId="f8efe35b-a2be-4942-bb79-6dede4f95270" providerId="ADAL" clId="{86410267-6367-43E8-A8FB-A7099CC13FBC}" dt="2023-04-04T09:01:42.591" v="4" actId="12789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  <pc:sldChg chg="addSp delSp modSp mod">
        <pc:chgData name="Brendan Clifford" userId="f8efe35b-a2be-4942-bb79-6dede4f95270" providerId="ADAL" clId="{D1D9B713-2E9D-471F-93B8-627E2411BD91}" dt="2023-08-03T10:19:35.21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1D9B713-2E9D-471F-93B8-627E2411BD91}" dt="2023-08-03T10:19:26.428" v="0" actId="478"/>
          <ac:picMkLst>
            <pc:docMk/>
            <pc:sldMk cId="220554243" sldId="265"/>
            <ac:picMk id="3" creationId="{1D3B8CA2-7F7B-3123-6456-32BAD3582DE0}"/>
          </ac:picMkLst>
        </pc:picChg>
        <pc:picChg chg="add mod">
          <ac:chgData name="Brendan Clifford" userId="f8efe35b-a2be-4942-bb79-6dede4f95270" providerId="ADAL" clId="{D1D9B713-2E9D-471F-93B8-627E2411BD91}" dt="2023-08-03T10:19:35.216" v="5" actId="12789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5A61BD46-FA03-4094-A340-3B76E77352AB}"/>
    <pc:docChg chg="custSel modSld">
      <pc:chgData name="Brendan Clifford" userId="f8efe35b-a2be-4942-bb79-6dede4f95270" providerId="ADAL" clId="{5A61BD46-FA03-4094-A340-3B76E77352AB}" dt="2024-03-05T07:50:54.129" v="5" actId="12789"/>
      <pc:docMkLst>
        <pc:docMk/>
      </pc:docMkLst>
      <pc:sldChg chg="addSp delSp modSp mod">
        <pc:chgData name="Brendan Clifford" userId="f8efe35b-a2be-4942-bb79-6dede4f95270" providerId="ADAL" clId="{5A61BD46-FA03-4094-A340-3B76E77352AB}" dt="2024-03-05T07:50:54.129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A61BD46-FA03-4094-A340-3B76E77352AB}" dt="2024-03-05T07:50:45.251" v="0" actId="478"/>
          <ac:picMkLst>
            <pc:docMk/>
            <pc:sldMk cId="220554243" sldId="265"/>
            <ac:picMk id="3" creationId="{6194EF3C-26CF-22DC-85E2-8BE20014CA5C}"/>
          </ac:picMkLst>
        </pc:picChg>
        <pc:picChg chg="add mod">
          <ac:chgData name="Brendan Clifford" userId="f8efe35b-a2be-4942-bb79-6dede4f95270" providerId="ADAL" clId="{5A61BD46-FA03-4094-A340-3B76E77352AB}" dt="2024-03-05T07:50:54.129" v="5" actId="12789"/>
          <ac:picMkLst>
            <pc:docMk/>
            <pc:sldMk cId="220554243" sldId="265"/>
            <ac:picMk id="4" creationId="{BAF8DFB1-9505-8AE0-7B98-E2394583A76F}"/>
          </ac:picMkLst>
        </pc:picChg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  <pc:sldChg chg="addSp delSp modSp mod">
        <pc:chgData name="Brendan Clifford" userId="f8efe35b-a2be-4942-bb79-6dede4f95270" providerId="ADAL" clId="{B6CD1CB2-57CC-4346-A87E-29D281ABC288}" dt="2023-06-06T10:05:22.274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6CD1CB2-57CC-4346-A87E-29D281ABC288}" dt="2023-06-06T10:05:06.266" v="0" actId="478"/>
          <ac:picMkLst>
            <pc:docMk/>
            <pc:sldMk cId="220554243" sldId="265"/>
            <ac:picMk id="3" creationId="{83BCC91A-B5CE-8541-2619-F387BE9B512A}"/>
          </ac:picMkLst>
        </pc:picChg>
        <pc:picChg chg="add mod">
          <ac:chgData name="Brendan Clifford" userId="f8efe35b-a2be-4942-bb79-6dede4f95270" providerId="ADAL" clId="{B6CD1CB2-57CC-4346-A87E-29D281ABC288}" dt="2023-06-06T10:05:22.274" v="5" actId="12789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943244E6-3DEF-4EEC-829F-B90C7E5AD743}"/>
    <pc:docChg chg="custSel modSld">
      <pc:chgData name="Brendan Clifford" userId="f8efe35b-a2be-4942-bb79-6dede4f95270" providerId="ADAL" clId="{943244E6-3DEF-4EEC-829F-B90C7E5AD743}" dt="2023-12-05T11:52:53.732" v="4" actId="12789"/>
      <pc:docMkLst>
        <pc:docMk/>
      </pc:docMkLst>
      <pc:sldChg chg="addSp delSp modSp mod">
        <pc:chgData name="Brendan Clifford" userId="f8efe35b-a2be-4942-bb79-6dede4f95270" providerId="ADAL" clId="{943244E6-3DEF-4EEC-829F-B90C7E5AD743}" dt="2023-12-05T11:52:53.73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943244E6-3DEF-4EEC-829F-B90C7E5AD743}" dt="2023-12-05T11:52:53.732" v="4" actId="12789"/>
          <ac:picMkLst>
            <pc:docMk/>
            <pc:sldMk cId="220554243" sldId="265"/>
            <ac:picMk id="3" creationId="{3A7871E6-BD15-F319-DFB2-68E867DF4AA9}"/>
          </ac:picMkLst>
        </pc:picChg>
        <pc:picChg chg="del">
          <ac:chgData name="Brendan Clifford" userId="f8efe35b-a2be-4942-bb79-6dede4f95270" providerId="ADAL" clId="{943244E6-3DEF-4EEC-829F-B90C7E5AD743}" dt="2023-12-05T11:52:43.385" v="0" actId="478"/>
          <ac:picMkLst>
            <pc:docMk/>
            <pc:sldMk cId="220554243" sldId="265"/>
            <ac:picMk id="4" creationId="{8B81F32B-34BD-EF35-7227-9F0E9E149571}"/>
          </ac:picMkLst>
        </pc:picChg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C46C8D2-CF2D-46E9-88A5-99395D70893B}" dt="2023-03-07T11:33:30.885" v="4" actId="12789"/>
          <ac:picMkLst>
            <pc:docMk/>
            <pc:sldMk cId="220554243" sldId="265"/>
            <ac:picMk id="3" creationId="{3463718A-98D8-B0DE-FEF8-CF5280F36432}"/>
          </ac:picMkLst>
        </pc:picChg>
        <pc:picChg chg="del">
          <ac:chgData name="Brendan Clifford" userId="f8efe35b-a2be-4942-bb79-6dede4f95270" providerId="ADAL" clId="{FC46C8D2-CF2D-46E9-88A5-99395D70893B}" dt="2023-03-07T11:33:21.658" v="0" actId="478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BDA07AB-8C75-4CE5-9523-A02C85F09093}" dt="2023-05-02T07:52:31.509" v="4" actId="12789"/>
          <ac:picMkLst>
            <pc:docMk/>
            <pc:sldMk cId="220554243" sldId="265"/>
            <ac:picMk id="3" creationId="{83BCC91A-B5CE-8541-2619-F387BE9B512A}"/>
          </ac:picMkLst>
        </pc:picChg>
        <pc:picChg chg="del">
          <ac:chgData name="Brendan Clifford" userId="f8efe35b-a2be-4942-bb79-6dede4f95270" providerId="ADAL" clId="{2BDA07AB-8C75-4CE5-9523-A02C85F09093}" dt="2023-05-02T07:52:19.854" v="0" actId="478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0-24T11:36:21.008" v="4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0-24T11:36:21.00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8764373-5D8F-49AD-8C10-4602F034E3B4}" dt="2023-10-24T11:36:11.773" v="0" actId="478"/>
          <ac:picMkLst>
            <pc:docMk/>
            <pc:sldMk cId="220554243" sldId="265"/>
            <ac:picMk id="3" creationId="{0BEA513F-2E32-336C-0A09-403D2258A73F}"/>
          </ac:picMkLst>
        </pc:picChg>
        <pc:picChg chg="add mod">
          <ac:chgData name="Brendan Clifford" userId="f8efe35b-a2be-4942-bb79-6dede4f95270" providerId="ADAL" clId="{88764373-5D8F-49AD-8C10-4602F034E3B4}" dt="2023-10-24T11:36:21.008" v="4" actId="12789"/>
          <ac:picMkLst>
            <pc:docMk/>
            <pc:sldMk cId="220554243" sldId="265"/>
            <ac:picMk id="4" creationId="{8B81F32B-34BD-EF35-7227-9F0E9E149571}"/>
          </ac:picMkLst>
        </pc:picChg>
      </pc:sldChg>
    </pc:docChg>
  </pc:docChgLst>
  <pc:docChgLst>
    <pc:chgData name="Brendan Clifford" userId="f8efe35b-a2be-4942-bb79-6dede4f95270" providerId="ADAL" clId="{3C002189-F672-4489-9C51-D9B97ADB82CD}"/>
    <pc:docChg chg="custSel modSld">
      <pc:chgData name="Brendan Clifford" userId="f8efe35b-a2be-4942-bb79-6dede4f95270" providerId="ADAL" clId="{3C002189-F672-4489-9C51-D9B97ADB82CD}" dt="2024-02-06T09:09:46.265" v="4" actId="12789"/>
      <pc:docMkLst>
        <pc:docMk/>
      </pc:docMkLst>
      <pc:sldChg chg="addSp delSp modSp mod">
        <pc:chgData name="Brendan Clifford" userId="f8efe35b-a2be-4942-bb79-6dede4f95270" providerId="ADAL" clId="{3C002189-F672-4489-9C51-D9B97ADB82CD}" dt="2024-02-06T09:09:46.26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C002189-F672-4489-9C51-D9B97ADB82CD}" dt="2024-02-06T09:09:46.265" v="4" actId="12789"/>
          <ac:picMkLst>
            <pc:docMk/>
            <pc:sldMk cId="220554243" sldId="265"/>
            <ac:picMk id="3" creationId="{6194EF3C-26CF-22DC-85E2-8BE20014CA5C}"/>
          </ac:picMkLst>
        </pc:picChg>
        <pc:picChg chg="del">
          <ac:chgData name="Brendan Clifford" userId="f8efe35b-a2be-4942-bb79-6dede4f95270" providerId="ADAL" clId="{3C002189-F672-4489-9C51-D9B97ADB82CD}" dt="2024-02-06T09:09:36.588" v="0" actId="478"/>
          <ac:picMkLst>
            <pc:docMk/>
            <pc:sldMk cId="220554243" sldId="265"/>
            <ac:picMk id="4" creationId="{3EEDF72B-DF54-A157-196B-D07B5004472A}"/>
          </ac:picMkLst>
        </pc:picChg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1FEAC2DD-1130-488B-BD3A-DD1B52F5AFEB}" dt="2023-02-06T14:37:28.588" v="0" actId="478"/>
          <ac:picMkLst>
            <pc:docMk/>
            <pc:sldMk cId="220554243" sldId="265"/>
            <ac:picMk id="3" creationId="{5B0840A0-FB05-DADF-8AE5-0B99979F3EF1}"/>
          </ac:picMkLst>
        </pc:picChg>
        <pc:picChg chg="add mod">
          <ac:chgData name="Brendan Clifford" userId="f8efe35b-a2be-4942-bb79-6dede4f95270" providerId="ADAL" clId="{1FEAC2DD-1130-488B-BD3A-DD1B52F5AFEB}" dt="2023-02-06T14:37:46.124" v="4" actId="12789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Brendan Clifford" userId="f8efe35b-a2be-4942-bb79-6dede4f95270" providerId="ADAL" clId="{3E7C5F95-C903-4EDF-A535-AA107D65869D}"/>
    <pc:docChg chg="custSel modSld">
      <pc:chgData name="Brendan Clifford" userId="f8efe35b-a2be-4942-bb79-6dede4f95270" providerId="ADAL" clId="{3E7C5F95-C903-4EDF-A535-AA107D65869D}" dt="2024-01-10T13:22:35.340" v="4" actId="12789"/>
      <pc:docMkLst>
        <pc:docMk/>
      </pc:docMkLst>
      <pc:sldChg chg="addSp delSp modSp mod">
        <pc:chgData name="Brendan Clifford" userId="f8efe35b-a2be-4942-bb79-6dede4f95270" providerId="ADAL" clId="{3E7C5F95-C903-4EDF-A535-AA107D65869D}" dt="2024-01-10T13:22:35.34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E7C5F95-C903-4EDF-A535-AA107D65869D}" dt="2024-01-10T13:22:15.268" v="0" actId="478"/>
          <ac:picMkLst>
            <pc:docMk/>
            <pc:sldMk cId="220554243" sldId="265"/>
            <ac:picMk id="3" creationId="{3A7871E6-BD15-F319-DFB2-68E867DF4AA9}"/>
          </ac:picMkLst>
        </pc:picChg>
        <pc:picChg chg="add mod">
          <ac:chgData name="Brendan Clifford" userId="f8efe35b-a2be-4942-bb79-6dede4f95270" providerId="ADAL" clId="{3E7C5F95-C903-4EDF-A535-AA107D65869D}" dt="2024-01-10T13:22:35.340" v="4" actId="12789"/>
          <ac:picMkLst>
            <pc:docMk/>
            <pc:sldMk cId="220554243" sldId="265"/>
            <ac:picMk id="4" creationId="{3EEDF72B-DF54-A157-196B-D07B500447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1E19B-E042-B2EE-484B-9087D872A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677" y="1314000"/>
            <a:ext cx="647864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457C9170-5763-4C23-9462-47A871096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120</cp:revision>
  <dcterms:created xsi:type="dcterms:W3CDTF">2014-12-01T14:55:27Z</dcterms:created>
  <dcterms:modified xsi:type="dcterms:W3CDTF">2024-04-02T14:51:25Z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