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9DFB8-9951-40C6-A637-CB4A8F23A937}" v="1" dt="2024-04-02T14:49:54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E299DFB8-9951-40C6-A637-CB4A8F23A937}"/>
    <pc:docChg chg="custSel modSld">
      <pc:chgData name="Brendan Clifford" userId="f8efe35b-a2be-4942-bb79-6dede4f95270" providerId="ADAL" clId="{E299DFB8-9951-40C6-A637-CB4A8F23A937}" dt="2024-04-02T14:50:02.462" v="5" actId="12789"/>
      <pc:docMkLst>
        <pc:docMk/>
      </pc:docMkLst>
      <pc:sldChg chg="addSp delSp modSp mod">
        <pc:chgData name="Brendan Clifford" userId="f8efe35b-a2be-4942-bb79-6dede4f95270" providerId="ADAL" clId="{E299DFB8-9951-40C6-A637-CB4A8F23A937}" dt="2024-04-02T14:50:02.462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299DFB8-9951-40C6-A637-CB4A8F23A937}" dt="2024-04-02T14:50:02.462" v="5" actId="12789"/>
          <ac:picMkLst>
            <pc:docMk/>
            <pc:sldMk cId="220554243" sldId="265"/>
            <ac:picMk id="3" creationId="{852D98A7-FF43-B280-B2E5-155CEF195DCE}"/>
          </ac:picMkLst>
        </pc:picChg>
        <pc:picChg chg="del">
          <ac:chgData name="Brendan Clifford" userId="f8efe35b-a2be-4942-bb79-6dede4f95270" providerId="ADAL" clId="{E299DFB8-9951-40C6-A637-CB4A8F23A937}" dt="2024-04-02T14:49:53.934" v="0" actId="478"/>
          <ac:picMkLst>
            <pc:docMk/>
            <pc:sldMk cId="220554243" sldId="265"/>
            <ac:picMk id="4" creationId="{8124222A-FD53-CACF-D8C9-3FD5FAC0A9D3}"/>
          </ac:picMkLst>
        </pc:picChg>
      </pc:sldChg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  <pc:sldChg chg="addSp delSp modSp mod">
        <pc:chgData name="Brendan Clifford" userId="f8efe35b-a2be-4942-bb79-6dede4f95270" providerId="ADAL" clId="{366C8C67-34A8-42DF-A7B8-176BC02E3E4B}" dt="2023-06-06T10:03:44.54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366C8C67-34A8-42DF-A7B8-176BC02E3E4B}" dt="2023-06-06T10:03:33.883" v="0" actId="478"/>
          <ac:picMkLst>
            <pc:docMk/>
            <pc:sldMk cId="220554243" sldId="265"/>
            <ac:picMk id="3" creationId="{03FE510C-A71F-59C5-EE36-86543B1F2215}"/>
          </ac:picMkLst>
        </pc:picChg>
        <pc:picChg chg="add mod">
          <ac:chgData name="Brendan Clifford" userId="f8efe35b-a2be-4942-bb79-6dede4f95270" providerId="ADAL" clId="{366C8C67-34A8-42DF-A7B8-176BC02E3E4B}" dt="2023-06-06T10:03:44.549" v="4" actId="12789"/>
          <ac:picMkLst>
            <pc:docMk/>
            <pc:sldMk cId="220554243" sldId="265"/>
            <ac:picMk id="4" creationId="{EFC9F911-CB36-94A3-58A1-10D08A40B236}"/>
          </ac:picMkLst>
        </pc:picChg>
      </pc:sldChg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2957F84-C01B-42D2-BF4D-A2DE324D990F}" dt="2023-03-07T11:31:57.148" v="4" actId="12789"/>
          <ac:picMkLst>
            <pc:docMk/>
            <pc:sldMk cId="220554243" sldId="265"/>
            <ac:picMk id="3" creationId="{00723E6A-E307-FA76-6F90-A817F1A3D394}"/>
          </ac:picMkLst>
        </pc:picChg>
        <pc:picChg chg="del">
          <ac:chgData name="Brendan Clifford" userId="f8efe35b-a2be-4942-bb79-6dede4f95270" providerId="ADAL" clId="{D2957F84-C01B-42D2-BF4D-A2DE324D990F}" dt="2023-03-07T11:31:47.191" v="0" actId="478"/>
          <ac:picMkLst>
            <pc:docMk/>
            <pc:sldMk cId="220554243" sldId="265"/>
            <ac:picMk id="4" creationId="{6C091CEB-4F5B-1FAA-9690-E6CB98CAE880}"/>
          </ac:picMkLst>
        </pc:picChg>
      </pc:sldChg>
    </pc:docChg>
  </pc:docChgLst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59A613D7-F068-48AB-8BEA-CD667DF48069}" dt="2023-08-03T10:16:29.640" v="0" actId="478"/>
          <ac:picMkLst>
            <pc:docMk/>
            <pc:sldMk cId="220554243" sldId="265"/>
            <ac:picMk id="3" creationId="{1FA32059-987D-5E4C-96F4-E3DAA7858FFC}"/>
          </ac:picMkLst>
        </pc:picChg>
        <pc:picChg chg="add mod">
          <ac:chgData name="Brendan Clifford" userId="f8efe35b-a2be-4942-bb79-6dede4f95270" providerId="ADAL" clId="{59A613D7-F068-48AB-8BEA-CD667DF48069}" dt="2023-08-03T10:16:41.586" v="4" actId="12789"/>
          <ac:picMkLst>
            <pc:docMk/>
            <pc:sldMk cId="220554243" sldId="265"/>
            <ac:picMk id="4" creationId="{EC3A25EB-6DF1-7B48-C9E2-16EE93B95B45}"/>
          </ac:picMkLst>
        </pc:picChg>
      </pc:sldChg>
    </pc:docChg>
  </pc:docChgLst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  <pc:sldChg chg="addSp delSp modSp mod">
        <pc:chgData name="Brendan Clifford" userId="f8efe35b-a2be-4942-bb79-6dede4f95270" providerId="ADAL" clId="{2527E62C-5208-4823-B84E-BA6F82436C45}" dt="2023-07-04T14:32:29.929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527E62C-5208-4823-B84E-BA6F82436C45}" dt="2023-07-04T14:32:29.929" v="5" actId="12789"/>
          <ac:picMkLst>
            <pc:docMk/>
            <pc:sldMk cId="220554243" sldId="265"/>
            <ac:picMk id="3" creationId="{1FA32059-987D-5E4C-96F4-E3DAA7858FFC}"/>
          </ac:picMkLst>
        </pc:picChg>
        <pc:picChg chg="del">
          <ac:chgData name="Brendan Clifford" userId="f8efe35b-a2be-4942-bb79-6dede4f95270" providerId="ADAL" clId="{2527E62C-5208-4823-B84E-BA6F82436C45}" dt="2023-07-04T14:32:10.049" v="0" actId="478"/>
          <ac:picMkLst>
            <pc:docMk/>
            <pc:sldMk cId="220554243" sldId="265"/>
            <ac:picMk id="4" creationId="{EFC9F911-CB36-94A3-58A1-10D08A40B236}"/>
          </ac:picMkLst>
        </pc:picChg>
      </pc:sldChg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8CA0A17-7B17-46F0-B382-0954FA667CB2}" dt="2023-02-06T14:36:03.713" v="0" actId="478"/>
          <ac:picMkLst>
            <pc:docMk/>
            <pc:sldMk cId="220554243" sldId="265"/>
            <ac:picMk id="3" creationId="{07530A8F-E1CF-421D-3863-023988BEAE8D}"/>
          </ac:picMkLst>
        </pc:picChg>
        <pc:picChg chg="add mod">
          <ac:chgData name="Brendan Clifford" userId="f8efe35b-a2be-4942-bb79-6dede4f95270" providerId="ADAL" clId="{08CA0A17-7B17-46F0-B382-0954FA667CB2}" dt="2023-02-06T14:36:13.052" v="4" actId="12789"/>
          <ac:picMkLst>
            <pc:docMk/>
            <pc:sldMk cId="220554243" sldId="265"/>
            <ac:picMk id="4" creationId="{6C091CEB-4F5B-1FAA-9690-E6CB98CAE880}"/>
          </ac:picMkLst>
        </pc:picChg>
      </pc:sldChg>
    </pc:docChg>
  </pc:docChgLst>
  <pc:docChgLst>
    <pc:chgData name="Brendan Clifford" userId="f8efe35b-a2be-4942-bb79-6dede4f95270" providerId="ADAL" clId="{49C4F106-CC87-4507-8C32-758628A4B63A}"/>
    <pc:docChg chg="custSel modSld">
      <pc:chgData name="Brendan Clifford" userId="f8efe35b-a2be-4942-bb79-6dede4f95270" providerId="ADAL" clId="{49C4F106-CC87-4507-8C32-758628A4B63A}" dt="2024-02-06T09:08:36.987" v="4" actId="12789"/>
      <pc:docMkLst>
        <pc:docMk/>
      </pc:docMkLst>
      <pc:sldChg chg="addSp delSp modSp mod">
        <pc:chgData name="Brendan Clifford" userId="f8efe35b-a2be-4942-bb79-6dede4f95270" providerId="ADAL" clId="{49C4F106-CC87-4507-8C32-758628A4B63A}" dt="2024-02-06T09:08:36.98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49C4F106-CC87-4507-8C32-758628A4B63A}" dt="2024-02-06T09:08:36.987" v="4" actId="12789"/>
          <ac:picMkLst>
            <pc:docMk/>
            <pc:sldMk cId="220554243" sldId="265"/>
            <ac:picMk id="3" creationId="{2D3C98E2-1FAD-31AF-97EB-9A18207B601A}"/>
          </ac:picMkLst>
        </pc:picChg>
        <pc:picChg chg="del">
          <ac:chgData name="Brendan Clifford" userId="f8efe35b-a2be-4942-bb79-6dede4f95270" providerId="ADAL" clId="{49C4F106-CC87-4507-8C32-758628A4B63A}" dt="2024-02-06T09:08:27.832" v="0" actId="478"/>
          <ac:picMkLst>
            <pc:docMk/>
            <pc:sldMk cId="220554243" sldId="265"/>
            <ac:picMk id="4" creationId="{355194BE-9F5B-2547-D9F3-1175D64ACB16}"/>
          </ac:picMkLst>
        </pc:picChg>
      </pc:sldChg>
    </pc:docChg>
  </pc:docChgLst>
  <pc:docChgLst>
    <pc:chgData name="Brendan Clifford" userId="f8efe35b-a2be-4942-bb79-6dede4f95270" providerId="ADAL" clId="{816B7A87-1E1D-4574-AFC8-D36B5696E578}"/>
    <pc:docChg chg="custSel modSld">
      <pc:chgData name="Brendan Clifford" userId="f8efe35b-a2be-4942-bb79-6dede4f95270" providerId="ADAL" clId="{816B7A87-1E1D-4574-AFC8-D36B5696E578}" dt="2024-01-10T13:19:37.637" v="4" actId="12789"/>
      <pc:docMkLst>
        <pc:docMk/>
      </pc:docMkLst>
      <pc:sldChg chg="addSp delSp modSp mod">
        <pc:chgData name="Brendan Clifford" userId="f8efe35b-a2be-4942-bb79-6dede4f95270" providerId="ADAL" clId="{816B7A87-1E1D-4574-AFC8-D36B5696E578}" dt="2024-01-10T13:19:37.63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16B7A87-1E1D-4574-AFC8-D36B5696E578}" dt="2024-01-10T13:19:24.888" v="0" actId="478"/>
          <ac:picMkLst>
            <pc:docMk/>
            <pc:sldMk cId="220554243" sldId="265"/>
            <ac:picMk id="3" creationId="{A0F59E9F-A68D-753A-632D-039A3096300F}"/>
          </ac:picMkLst>
        </pc:picChg>
        <pc:picChg chg="add mod">
          <ac:chgData name="Brendan Clifford" userId="f8efe35b-a2be-4942-bb79-6dede4f95270" providerId="ADAL" clId="{816B7A87-1E1D-4574-AFC8-D36B5696E578}" dt="2024-01-10T13:19:37.637" v="4" actId="12789"/>
          <ac:picMkLst>
            <pc:docMk/>
            <pc:sldMk cId="220554243" sldId="265"/>
            <ac:picMk id="4" creationId="{355194BE-9F5B-2547-D9F3-1175D64ACB16}"/>
          </ac:picMkLst>
        </pc:picChg>
      </pc:sldChg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  <pc:sldChg chg="addSp delSp modSp mod">
        <pc:chgData name="Brendan Clifford" userId="f8efe35b-a2be-4942-bb79-6dede4f95270" providerId="ADAL" clId="{22A33906-7B5E-4857-B031-4334EB2445E5}" dt="2023-04-04T09:00:06.98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22A33906-7B5E-4857-B031-4334EB2445E5}" dt="2023-04-04T08:59:43.619" v="0" actId="478"/>
          <ac:picMkLst>
            <pc:docMk/>
            <pc:sldMk cId="220554243" sldId="265"/>
            <ac:picMk id="3" creationId="{00723E6A-E307-FA76-6F90-A817F1A3D394}"/>
          </ac:picMkLst>
        </pc:picChg>
        <pc:picChg chg="add mod">
          <ac:chgData name="Brendan Clifford" userId="f8efe35b-a2be-4942-bb79-6dede4f95270" providerId="ADAL" clId="{22A33906-7B5E-4857-B031-4334EB2445E5}" dt="2023-04-04T09:00:06.980" v="4" actId="12789"/>
          <ac:picMkLst>
            <pc:docMk/>
            <pc:sldMk cId="220554243" sldId="265"/>
            <ac:picMk id="4" creationId="{FC3789A1-DBEE-8222-ED0E-FA165D0BAE68}"/>
          </ac:picMkLst>
        </pc:picChg>
      </pc:sldChg>
    </pc:docChg>
  </pc:docChgLst>
  <pc:docChgLst>
    <pc:chgData name="Brendan Clifford" userId="f8efe35b-a2be-4942-bb79-6dede4f95270" providerId="ADAL" clId="{025BCBD0-F8C5-44CC-83E7-125A5C1DEFFD}"/>
    <pc:docChg chg="custSel modSld">
      <pc:chgData name="Brendan Clifford" userId="f8efe35b-a2be-4942-bb79-6dede4f95270" providerId="ADAL" clId="{025BCBD0-F8C5-44CC-83E7-125A5C1DEFFD}" dt="2023-10-24T11:34:08.719" v="4" actId="12789"/>
      <pc:docMkLst>
        <pc:docMk/>
      </pc:docMkLst>
      <pc:sldChg chg="addSp delSp modSp mod">
        <pc:chgData name="Brendan Clifford" userId="f8efe35b-a2be-4942-bb79-6dede4f95270" providerId="ADAL" clId="{025BCBD0-F8C5-44CC-83E7-125A5C1DEFFD}" dt="2023-10-24T11:34:08.71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25BCBD0-F8C5-44CC-83E7-125A5C1DEFFD}" dt="2023-10-24T11:33:55.987" v="0" actId="478"/>
          <ac:picMkLst>
            <pc:docMk/>
            <pc:sldMk cId="220554243" sldId="265"/>
            <ac:picMk id="3" creationId="{EB116E99-1F2A-946B-ED16-69A9610BD687}"/>
          </ac:picMkLst>
        </pc:picChg>
        <pc:picChg chg="add mod">
          <ac:chgData name="Brendan Clifford" userId="f8efe35b-a2be-4942-bb79-6dede4f95270" providerId="ADAL" clId="{025BCBD0-F8C5-44CC-83E7-125A5C1DEFFD}" dt="2023-10-24T11:34:08.719" v="4" actId="12789"/>
          <ac:picMkLst>
            <pc:docMk/>
            <pc:sldMk cId="220554243" sldId="265"/>
            <ac:picMk id="4" creationId="{16480594-0E34-43C4-6788-FA6F58E67F49}"/>
          </ac:picMkLst>
        </pc:picChg>
      </pc:sldChg>
    </pc:docChg>
  </pc:docChgLst>
  <pc:docChgLst>
    <pc:chgData name="Brendan Clifford" userId="f8efe35b-a2be-4942-bb79-6dede4f95270" providerId="ADAL" clId="{2772BBCA-2AAC-4F78-8CEE-1CD6DB8D4A1B}"/>
    <pc:docChg chg="custSel modSld">
      <pc:chgData name="Brendan Clifford" userId="f8efe35b-a2be-4942-bb79-6dede4f95270" providerId="ADAL" clId="{2772BBCA-2AAC-4F78-8CEE-1CD6DB8D4A1B}" dt="2023-12-05T11:50:35.570" v="4" actId="12789"/>
      <pc:docMkLst>
        <pc:docMk/>
      </pc:docMkLst>
      <pc:sldChg chg="addSp delSp modSp mod">
        <pc:chgData name="Brendan Clifford" userId="f8efe35b-a2be-4942-bb79-6dede4f95270" providerId="ADAL" clId="{2772BBCA-2AAC-4F78-8CEE-1CD6DB8D4A1B}" dt="2023-12-05T11:50:35.570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772BBCA-2AAC-4F78-8CEE-1CD6DB8D4A1B}" dt="2023-12-05T11:50:35.570" v="4" actId="12789"/>
          <ac:picMkLst>
            <pc:docMk/>
            <pc:sldMk cId="220554243" sldId="265"/>
            <ac:picMk id="3" creationId="{A0F59E9F-A68D-753A-632D-039A3096300F}"/>
          </ac:picMkLst>
        </pc:picChg>
        <pc:picChg chg="del">
          <ac:chgData name="Brendan Clifford" userId="f8efe35b-a2be-4942-bb79-6dede4f95270" providerId="ADAL" clId="{2772BBCA-2AAC-4F78-8CEE-1CD6DB8D4A1B}" dt="2023-12-05T11:50:27.216" v="0" actId="478"/>
          <ac:picMkLst>
            <pc:docMk/>
            <pc:sldMk cId="220554243" sldId="265"/>
            <ac:picMk id="4" creationId="{16480594-0E34-43C4-6788-FA6F58E67F49}"/>
          </ac:picMkLst>
        </pc:picChg>
      </pc:sldChg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9245FC8F-0C41-408A-9106-776C5D8CBF68}" dt="2023-09-05T09:59:00.947" v="4" actId="12789"/>
          <ac:picMkLst>
            <pc:docMk/>
            <pc:sldMk cId="220554243" sldId="265"/>
            <ac:picMk id="3" creationId="{EB116E99-1F2A-946B-ED16-69A9610BD687}"/>
          </ac:picMkLst>
        </pc:picChg>
        <pc:picChg chg="del">
          <ac:chgData name="Brendan Clifford" userId="f8efe35b-a2be-4942-bb79-6dede4f95270" providerId="ADAL" clId="{9245FC8F-0C41-408A-9106-776C5D8CBF68}" dt="2023-09-05T09:58:50.641" v="0" actId="478"/>
          <ac:picMkLst>
            <pc:docMk/>
            <pc:sldMk cId="220554243" sldId="265"/>
            <ac:picMk id="4" creationId="{EC3A25EB-6DF1-7B48-C9E2-16EE93B95B45}"/>
          </ac:picMkLst>
        </pc:picChg>
      </pc:sldChg>
    </pc:docChg>
  </pc:docChgLst>
  <pc:docChgLst>
    <pc:chgData name="Brendan Clifford" userId="f8efe35b-a2be-4942-bb79-6dede4f95270" providerId="ADAL" clId="{990761A0-DA29-4336-8DF9-7CCAEE269780}"/>
    <pc:docChg chg="custSel modSld">
      <pc:chgData name="Brendan Clifford" userId="f8efe35b-a2be-4942-bb79-6dede4f95270" providerId="ADAL" clId="{990761A0-DA29-4336-8DF9-7CCAEE269780}" dt="2024-03-05T07:49:47.099" v="4" actId="12789"/>
      <pc:docMkLst>
        <pc:docMk/>
      </pc:docMkLst>
      <pc:sldChg chg="addSp delSp modSp mod">
        <pc:chgData name="Brendan Clifford" userId="f8efe35b-a2be-4942-bb79-6dede4f95270" providerId="ADAL" clId="{990761A0-DA29-4336-8DF9-7CCAEE269780}" dt="2024-03-05T07:49:47.09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990761A0-DA29-4336-8DF9-7CCAEE269780}" dt="2024-03-05T07:49:32.020" v="0" actId="478"/>
          <ac:picMkLst>
            <pc:docMk/>
            <pc:sldMk cId="220554243" sldId="265"/>
            <ac:picMk id="3" creationId="{2D3C98E2-1FAD-31AF-97EB-9A18207B601A}"/>
          </ac:picMkLst>
        </pc:picChg>
        <pc:picChg chg="add mod">
          <ac:chgData name="Brendan Clifford" userId="f8efe35b-a2be-4942-bb79-6dede4f95270" providerId="ADAL" clId="{990761A0-DA29-4336-8DF9-7CCAEE269780}" dt="2024-03-05T07:49:47.099" v="4" actId="12789"/>
          <ac:picMkLst>
            <pc:docMk/>
            <pc:sldMk cId="220554243" sldId="265"/>
            <ac:picMk id="4" creationId="{8124222A-FD53-CACF-D8C9-3FD5FAC0A9D3}"/>
          </ac:picMkLst>
        </pc:picChg>
      </pc:sldChg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  <pc:sldChg chg="addSp delSp modSp mod">
        <pc:chgData name="Brendan Clifford" userId="f8efe35b-a2be-4942-bb79-6dede4f95270" providerId="ADAL" clId="{76B27DB0-DA6B-4CDD-ABB1-7D8DF55068CA}" dt="2023-05-02T07:50:10.89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76B27DB0-DA6B-4CDD-ABB1-7D8DF55068CA}" dt="2023-05-02T07:50:10.894" v="4" actId="12789"/>
          <ac:picMkLst>
            <pc:docMk/>
            <pc:sldMk cId="220554243" sldId="265"/>
            <ac:picMk id="3" creationId="{03FE510C-A71F-59C5-EE36-86543B1F2215}"/>
          </ac:picMkLst>
        </pc:picChg>
        <pc:picChg chg="del">
          <ac:chgData name="Brendan Clifford" userId="f8efe35b-a2be-4942-bb79-6dede4f95270" providerId="ADAL" clId="{76B27DB0-DA6B-4CDD-ABB1-7D8DF55068CA}" dt="2023-05-02T07:49:59.900" v="0" actId="478"/>
          <ac:picMkLst>
            <pc:docMk/>
            <pc:sldMk cId="220554243" sldId="265"/>
            <ac:picMk id="4" creationId="{FC3789A1-DBEE-8222-ED0E-FA165D0BAE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D98A7-FF43-B280-B2E5-155CEF195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677" y="1314000"/>
            <a:ext cx="647864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273E3817-A8DA-42C9-992B-A2690F532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286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117</cp:revision>
  <dcterms:created xsi:type="dcterms:W3CDTF">2014-12-01T14:55:27Z</dcterms:created>
  <dcterms:modified xsi:type="dcterms:W3CDTF">2024-04-02T14:50:10Z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