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986B0B-8EA4-4EFC-B967-FE51524DDB28}" v="1" dt="2024-04-02T14:49:14.0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8" d="100"/>
          <a:sy n="108" d="100"/>
        </p:scale>
        <p:origin x="1392" y="102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ndan Clifford" userId="f8efe35b-a2be-4942-bb79-6dede4f95270" providerId="ADAL" clId="{93190573-BFAA-4156-AA15-93FA052F9A7A}"/>
    <pc:docChg chg="custSel modSld">
      <pc:chgData name="Brendan Clifford" userId="f8efe35b-a2be-4942-bb79-6dede4f95270" providerId="ADAL" clId="{93190573-BFAA-4156-AA15-93FA052F9A7A}" dt="2024-03-05T07:48:58.146" v="4" actId="12789"/>
      <pc:docMkLst>
        <pc:docMk/>
      </pc:docMkLst>
      <pc:sldChg chg="addSp delSp modSp mod">
        <pc:chgData name="Brendan Clifford" userId="f8efe35b-a2be-4942-bb79-6dede4f95270" providerId="ADAL" clId="{93190573-BFAA-4156-AA15-93FA052F9A7A}" dt="2024-03-05T07:48:58.146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93190573-BFAA-4156-AA15-93FA052F9A7A}" dt="2024-03-05T07:48:48.568" v="0" actId="478"/>
          <ac:picMkLst>
            <pc:docMk/>
            <pc:sldMk cId="220554243" sldId="265"/>
            <ac:picMk id="3" creationId="{C2894168-D198-15DA-39FD-0E4EAC028160}"/>
          </ac:picMkLst>
        </pc:picChg>
        <pc:picChg chg="add mod">
          <ac:chgData name="Brendan Clifford" userId="f8efe35b-a2be-4942-bb79-6dede4f95270" providerId="ADAL" clId="{93190573-BFAA-4156-AA15-93FA052F9A7A}" dt="2024-03-05T07:48:58.146" v="4" actId="12789"/>
          <ac:picMkLst>
            <pc:docMk/>
            <pc:sldMk cId="220554243" sldId="265"/>
            <ac:picMk id="4" creationId="{FAAF9C36-06F2-341E-0187-97E03143EF26}"/>
          </ac:picMkLst>
        </pc:picChg>
      </pc:sldChg>
    </pc:docChg>
  </pc:docChgLst>
  <pc:docChgLst>
    <pc:chgData name="Brendan Clifford" userId="f8efe35b-a2be-4942-bb79-6dede4f95270" providerId="ADAL" clId="{EA0B95C7-52B7-40EE-8AE7-CF03495D944A}"/>
    <pc:docChg chg="custSel modSld">
      <pc:chgData name="Brendan Clifford" userId="f8efe35b-a2be-4942-bb79-6dede4f95270" providerId="ADAL" clId="{EA0B95C7-52B7-40EE-8AE7-CF03495D944A}" dt="2023-05-02T07:49:04.488" v="5" actId="12789"/>
      <pc:docMkLst>
        <pc:docMk/>
      </pc:docMkLst>
      <pc:sldChg chg="addSp delSp modSp mod">
        <pc:chgData name="Brendan Clifford" userId="f8efe35b-a2be-4942-bb79-6dede4f95270" providerId="ADAL" clId="{EA0B95C7-52B7-40EE-8AE7-CF03495D944A}" dt="2023-05-02T07:49:04.488" v="5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EA0B95C7-52B7-40EE-8AE7-CF03495D944A}" dt="2023-05-02T07:49:04.488" v="5" actId="12789"/>
          <ac:picMkLst>
            <pc:docMk/>
            <pc:sldMk cId="220554243" sldId="265"/>
            <ac:picMk id="3" creationId="{6F11E40A-85C6-62CD-F3D6-BB2DB79DA9D8}"/>
          </ac:picMkLst>
        </pc:picChg>
        <pc:picChg chg="del">
          <ac:chgData name="Brendan Clifford" userId="f8efe35b-a2be-4942-bb79-6dede4f95270" providerId="ADAL" clId="{EA0B95C7-52B7-40EE-8AE7-CF03495D944A}" dt="2023-05-02T07:48:50.472" v="0" actId="478"/>
          <ac:picMkLst>
            <pc:docMk/>
            <pc:sldMk cId="220554243" sldId="265"/>
            <ac:picMk id="4" creationId="{1C4AF510-2F88-53E2-B131-65C9E1E6FA9B}"/>
          </ac:picMkLst>
        </pc:picChg>
      </pc:sldChg>
    </pc:docChg>
  </pc:docChgLst>
  <pc:docChgLst>
    <pc:chgData name="Brendan Clifford" userId="f8efe35b-a2be-4942-bb79-6dede4f95270" providerId="ADAL" clId="{803B6539-7996-4772-BE72-2E90CF62BF98}"/>
    <pc:docChg chg="custSel modSld">
      <pc:chgData name="Brendan Clifford" userId="f8efe35b-a2be-4942-bb79-6dede4f95270" providerId="ADAL" clId="{803B6539-7996-4772-BE72-2E90CF62BF98}" dt="2024-02-06T09:07:53.834" v="4" actId="12789"/>
      <pc:docMkLst>
        <pc:docMk/>
      </pc:docMkLst>
      <pc:sldChg chg="addSp delSp modSp mod">
        <pc:chgData name="Brendan Clifford" userId="f8efe35b-a2be-4942-bb79-6dede4f95270" providerId="ADAL" clId="{803B6539-7996-4772-BE72-2E90CF62BF98}" dt="2024-02-06T09:07:53.834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803B6539-7996-4772-BE72-2E90CF62BF98}" dt="2024-02-06T09:07:53.834" v="4" actId="12789"/>
          <ac:picMkLst>
            <pc:docMk/>
            <pc:sldMk cId="220554243" sldId="265"/>
            <ac:picMk id="3" creationId="{C2894168-D198-15DA-39FD-0E4EAC028160}"/>
          </ac:picMkLst>
        </pc:picChg>
        <pc:picChg chg="del">
          <ac:chgData name="Brendan Clifford" userId="f8efe35b-a2be-4942-bb79-6dede4f95270" providerId="ADAL" clId="{803B6539-7996-4772-BE72-2E90CF62BF98}" dt="2024-02-06T09:07:44.520" v="0" actId="478"/>
          <ac:picMkLst>
            <pc:docMk/>
            <pc:sldMk cId="220554243" sldId="265"/>
            <ac:picMk id="4" creationId="{C46D8055-93FB-9CE9-53E9-2F6252B343DB}"/>
          </ac:picMkLst>
        </pc:picChg>
      </pc:sldChg>
    </pc:docChg>
  </pc:docChgLst>
  <pc:docChgLst>
    <pc:chgData name="Brendan Clifford" userId="f8efe35b-a2be-4942-bb79-6dede4f95270" providerId="ADAL" clId="{8E392367-1BE6-4D2D-B1B7-269F2798545A}"/>
    <pc:docChg chg="custSel modSld">
      <pc:chgData name="Brendan Clifford" userId="f8efe35b-a2be-4942-bb79-6dede4f95270" providerId="ADAL" clId="{8E392367-1BE6-4D2D-B1B7-269F2798545A}" dt="2023-12-05T11:49:27.035" v="5" actId="12789"/>
      <pc:docMkLst>
        <pc:docMk/>
      </pc:docMkLst>
      <pc:sldChg chg="addSp delSp modSp mod">
        <pc:chgData name="Brendan Clifford" userId="f8efe35b-a2be-4942-bb79-6dede4f95270" providerId="ADAL" clId="{8E392367-1BE6-4D2D-B1B7-269F2798545A}" dt="2023-12-05T11:49:27.035" v="5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8E392367-1BE6-4D2D-B1B7-269F2798545A}" dt="2023-12-05T11:49:27.035" v="5" actId="12789"/>
          <ac:picMkLst>
            <pc:docMk/>
            <pc:sldMk cId="220554243" sldId="265"/>
            <ac:picMk id="3" creationId="{928DA8A2-32A7-24CC-B763-80F0B32841F1}"/>
          </ac:picMkLst>
        </pc:picChg>
        <pc:picChg chg="del">
          <ac:chgData name="Brendan Clifford" userId="f8efe35b-a2be-4942-bb79-6dede4f95270" providerId="ADAL" clId="{8E392367-1BE6-4D2D-B1B7-269F2798545A}" dt="2023-12-05T11:49:11.421" v="0" actId="478"/>
          <ac:picMkLst>
            <pc:docMk/>
            <pc:sldMk cId="220554243" sldId="265"/>
            <ac:picMk id="4" creationId="{425CD0ED-C690-B9EE-7B4F-295F3235EBF2}"/>
          </ac:picMkLst>
        </pc:picChg>
      </pc:sldChg>
    </pc:docChg>
  </pc:docChgLst>
  <pc:docChgLst>
    <pc:chgData name="Brendan Clifford" userId="f8efe35b-a2be-4942-bb79-6dede4f95270" providerId="ADAL" clId="{A7D50805-D9E0-4527-8955-0E0761C52B5A}"/>
    <pc:docChg chg="custSel modSld">
      <pc:chgData name="Brendan Clifford" userId="f8efe35b-a2be-4942-bb79-6dede4f95270" providerId="ADAL" clId="{A7D50805-D9E0-4527-8955-0E0761C52B5A}" dt="2023-02-06T14:35:17.241" v="4" actId="12789"/>
      <pc:docMkLst>
        <pc:docMk/>
      </pc:docMkLst>
      <pc:sldChg chg="addSp delSp modSp mod">
        <pc:chgData name="Brendan Clifford" userId="f8efe35b-a2be-4942-bb79-6dede4f95270" providerId="ADAL" clId="{A7D50805-D9E0-4527-8955-0E0761C52B5A}" dt="2023-02-06T14:35:17.241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A7D50805-D9E0-4527-8955-0E0761C52B5A}" dt="2023-02-06T14:35:06.693" v="0" actId="478"/>
          <ac:picMkLst>
            <pc:docMk/>
            <pc:sldMk cId="220554243" sldId="265"/>
            <ac:picMk id="3" creationId="{4E090DB6-D326-5E65-086B-8FA96F95AF8A}"/>
          </ac:picMkLst>
        </pc:picChg>
        <pc:picChg chg="add mod">
          <ac:chgData name="Brendan Clifford" userId="f8efe35b-a2be-4942-bb79-6dede4f95270" providerId="ADAL" clId="{A7D50805-D9E0-4527-8955-0E0761C52B5A}" dt="2023-02-06T14:35:17.241" v="4" actId="12789"/>
          <ac:picMkLst>
            <pc:docMk/>
            <pc:sldMk cId="220554243" sldId="265"/>
            <ac:picMk id="4" creationId="{0F2E2E7F-17A4-4C94-424E-4AD1E06FAE3C}"/>
          </ac:picMkLst>
        </pc:picChg>
      </pc:sldChg>
    </pc:docChg>
  </pc:docChgLst>
  <pc:docChgLst>
    <pc:chgData name="Brendan Clifford" userId="f8efe35b-a2be-4942-bb79-6dede4f95270" providerId="ADAL" clId="{2BD8F876-E03D-4121-8BE1-DFCB0E0DDAE4}"/>
    <pc:docChg chg="custSel modSld">
      <pc:chgData name="Brendan Clifford" userId="f8efe35b-a2be-4942-bb79-6dede4f95270" providerId="ADAL" clId="{2BD8F876-E03D-4121-8BE1-DFCB0E0DDAE4}" dt="2023-10-24T11:33:04.600" v="4" actId="12789"/>
      <pc:docMkLst>
        <pc:docMk/>
      </pc:docMkLst>
      <pc:sldChg chg="addSp delSp modSp mod">
        <pc:chgData name="Brendan Clifford" userId="f8efe35b-a2be-4942-bb79-6dede4f95270" providerId="ADAL" clId="{2BD8F876-E03D-4121-8BE1-DFCB0E0DDAE4}" dt="2023-10-24T11:33:04.600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2BD8F876-E03D-4121-8BE1-DFCB0E0DDAE4}" dt="2023-10-24T11:32:54.499" v="0" actId="478"/>
          <ac:picMkLst>
            <pc:docMk/>
            <pc:sldMk cId="220554243" sldId="265"/>
            <ac:picMk id="3" creationId="{E4086AAB-59F3-1C3A-44A0-E86758B9FFBD}"/>
          </ac:picMkLst>
        </pc:picChg>
        <pc:picChg chg="add mod">
          <ac:chgData name="Brendan Clifford" userId="f8efe35b-a2be-4942-bb79-6dede4f95270" providerId="ADAL" clId="{2BD8F876-E03D-4121-8BE1-DFCB0E0DDAE4}" dt="2023-10-24T11:33:04.600" v="4" actId="12789"/>
          <ac:picMkLst>
            <pc:docMk/>
            <pc:sldMk cId="220554243" sldId="265"/>
            <ac:picMk id="4" creationId="{425CD0ED-C690-B9EE-7B4F-295F3235EBF2}"/>
          </ac:picMkLst>
        </pc:picChg>
      </pc:sldChg>
    </pc:docChg>
  </pc:docChgLst>
  <pc:docChgLst>
    <pc:chgData name="Brendan Clifford" userId="f8efe35b-a2be-4942-bb79-6dede4f95270" providerId="ADAL" clId="{BC0BC0E2-3FAB-4561-B513-9874F0D809EA}"/>
    <pc:docChg chg="custSel modSld">
      <pc:chgData name="Brendan Clifford" userId="f8efe35b-a2be-4942-bb79-6dede4f95270" providerId="ADAL" clId="{BC0BC0E2-3FAB-4561-B513-9874F0D809EA}" dt="2023-04-04T08:58:53.749" v="4" actId="12789"/>
      <pc:docMkLst>
        <pc:docMk/>
      </pc:docMkLst>
      <pc:sldChg chg="addSp delSp modSp mod">
        <pc:chgData name="Brendan Clifford" userId="f8efe35b-a2be-4942-bb79-6dede4f95270" providerId="ADAL" clId="{BC0BC0E2-3FAB-4561-B513-9874F0D809EA}" dt="2023-04-04T08:58:53.749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BC0BC0E2-3FAB-4561-B513-9874F0D809EA}" dt="2023-04-04T08:58:39.147" v="0" actId="478"/>
          <ac:picMkLst>
            <pc:docMk/>
            <pc:sldMk cId="220554243" sldId="265"/>
            <ac:picMk id="3" creationId="{30FE9FD4-108E-AB69-DE02-D623B4B24BDD}"/>
          </ac:picMkLst>
        </pc:picChg>
        <pc:picChg chg="add mod">
          <ac:chgData name="Brendan Clifford" userId="f8efe35b-a2be-4942-bb79-6dede4f95270" providerId="ADAL" clId="{BC0BC0E2-3FAB-4561-B513-9874F0D809EA}" dt="2023-04-04T08:58:53.749" v="4" actId="12789"/>
          <ac:picMkLst>
            <pc:docMk/>
            <pc:sldMk cId="220554243" sldId="265"/>
            <ac:picMk id="4" creationId="{1C4AF510-2F88-53E2-B131-65C9E1E6FA9B}"/>
          </ac:picMkLst>
        </pc:picChg>
      </pc:sldChg>
    </pc:docChg>
  </pc:docChgLst>
  <pc:docChgLst>
    <pc:chgData name="Brendan Clifford" userId="f8efe35b-a2be-4942-bb79-6dede4f95270" providerId="ADAL" clId="{3B53D122-16E2-42B5-BC23-89BB3BF254B3}"/>
    <pc:docChg chg="custSel modSld">
      <pc:chgData name="Brendan Clifford" userId="f8efe35b-a2be-4942-bb79-6dede4f95270" providerId="ADAL" clId="{3B53D122-16E2-42B5-BC23-89BB3BF254B3}" dt="2023-09-05T09:57:55.243" v="4" actId="12789"/>
      <pc:docMkLst>
        <pc:docMk/>
      </pc:docMkLst>
      <pc:sldChg chg="addSp delSp modSp mod">
        <pc:chgData name="Brendan Clifford" userId="f8efe35b-a2be-4942-bb79-6dede4f95270" providerId="ADAL" clId="{3B53D122-16E2-42B5-BC23-89BB3BF254B3}" dt="2023-09-05T09:57:55.243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3B53D122-16E2-42B5-BC23-89BB3BF254B3}" dt="2023-09-05T09:57:55.243" v="4" actId="12789"/>
          <ac:picMkLst>
            <pc:docMk/>
            <pc:sldMk cId="220554243" sldId="265"/>
            <ac:picMk id="3" creationId="{E4086AAB-59F3-1C3A-44A0-E86758B9FFBD}"/>
          </ac:picMkLst>
        </pc:picChg>
        <pc:picChg chg="del">
          <ac:chgData name="Brendan Clifford" userId="f8efe35b-a2be-4942-bb79-6dede4f95270" providerId="ADAL" clId="{3B53D122-16E2-42B5-BC23-89BB3BF254B3}" dt="2023-09-05T09:57:38.275" v="0" actId="478"/>
          <ac:picMkLst>
            <pc:docMk/>
            <pc:sldMk cId="220554243" sldId="265"/>
            <ac:picMk id="4" creationId="{3B8D0056-6AAA-5E04-F2A7-BC88AC3DB905}"/>
          </ac:picMkLst>
        </pc:picChg>
      </pc:sldChg>
    </pc:docChg>
  </pc:docChgLst>
  <pc:docChgLst>
    <pc:chgData name="Brendan Clifford" userId="f8efe35b-a2be-4942-bb79-6dede4f95270" providerId="ADAL" clId="{844BDD4D-0C62-44AE-B73B-DFC53BCEA6EF}"/>
    <pc:docChg chg="custSel modSld">
      <pc:chgData name="Brendan Clifford" userId="f8efe35b-a2be-4942-bb79-6dede4f95270" providerId="ADAL" clId="{844BDD4D-0C62-44AE-B73B-DFC53BCEA6EF}" dt="2023-06-06T10:00:53.172" v="4" actId="12789"/>
      <pc:docMkLst>
        <pc:docMk/>
      </pc:docMkLst>
      <pc:sldChg chg="addSp delSp modSp mod">
        <pc:chgData name="Brendan Clifford" userId="f8efe35b-a2be-4942-bb79-6dede4f95270" providerId="ADAL" clId="{844BDD4D-0C62-44AE-B73B-DFC53BCEA6EF}" dt="2023-06-06T10:00:53.172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844BDD4D-0C62-44AE-B73B-DFC53BCEA6EF}" dt="2023-06-06T10:00:43.314" v="0" actId="478"/>
          <ac:picMkLst>
            <pc:docMk/>
            <pc:sldMk cId="220554243" sldId="265"/>
            <ac:picMk id="3" creationId="{6F11E40A-85C6-62CD-F3D6-BB2DB79DA9D8}"/>
          </ac:picMkLst>
        </pc:picChg>
        <pc:picChg chg="add mod">
          <ac:chgData name="Brendan Clifford" userId="f8efe35b-a2be-4942-bb79-6dede4f95270" providerId="ADAL" clId="{844BDD4D-0C62-44AE-B73B-DFC53BCEA6EF}" dt="2023-06-06T10:00:53.172" v="4" actId="12789"/>
          <ac:picMkLst>
            <pc:docMk/>
            <pc:sldMk cId="220554243" sldId="265"/>
            <ac:picMk id="4" creationId="{B92EC894-12D9-C98A-DE74-656BA6AFC496}"/>
          </ac:picMkLst>
        </pc:picChg>
      </pc:sldChg>
    </pc:docChg>
  </pc:docChgLst>
  <pc:docChgLst>
    <pc:chgData name="Brendan Clifford" userId="f8efe35b-a2be-4942-bb79-6dede4f95270" providerId="ADAL" clId="{421FAE70-5CB7-400D-AA9C-2112C179A7A8}"/>
    <pc:docChg chg="custSel modSld">
      <pc:chgData name="Brendan Clifford" userId="f8efe35b-a2be-4942-bb79-6dede4f95270" providerId="ADAL" clId="{421FAE70-5CB7-400D-AA9C-2112C179A7A8}" dt="2023-08-03T10:15:51.094" v="4" actId="12789"/>
      <pc:docMkLst>
        <pc:docMk/>
      </pc:docMkLst>
      <pc:sldChg chg="addSp delSp modSp mod">
        <pc:chgData name="Brendan Clifford" userId="f8efe35b-a2be-4942-bb79-6dede4f95270" providerId="ADAL" clId="{421FAE70-5CB7-400D-AA9C-2112C179A7A8}" dt="2023-08-03T10:15:51.094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421FAE70-5CB7-400D-AA9C-2112C179A7A8}" dt="2023-08-03T10:15:39.894" v="0" actId="478"/>
          <ac:picMkLst>
            <pc:docMk/>
            <pc:sldMk cId="220554243" sldId="265"/>
            <ac:picMk id="3" creationId="{63CEBE74-C041-400E-36BF-5FC3E55B72EE}"/>
          </ac:picMkLst>
        </pc:picChg>
        <pc:picChg chg="add mod">
          <ac:chgData name="Brendan Clifford" userId="f8efe35b-a2be-4942-bb79-6dede4f95270" providerId="ADAL" clId="{421FAE70-5CB7-400D-AA9C-2112C179A7A8}" dt="2023-08-03T10:15:51.094" v="4" actId="12789"/>
          <ac:picMkLst>
            <pc:docMk/>
            <pc:sldMk cId="220554243" sldId="265"/>
            <ac:picMk id="4" creationId="{3B8D0056-6AAA-5E04-F2A7-BC88AC3DB905}"/>
          </ac:picMkLst>
        </pc:picChg>
      </pc:sldChg>
    </pc:docChg>
  </pc:docChgLst>
  <pc:docChgLst>
    <pc:chgData name="Brendan Clifford" userId="f8efe35b-a2be-4942-bb79-6dede4f95270" providerId="ADAL" clId="{BA986B0B-8EA4-4EFC-B967-FE51524DDB28}"/>
    <pc:docChg chg="custSel modSld">
      <pc:chgData name="Brendan Clifford" userId="f8efe35b-a2be-4942-bb79-6dede4f95270" providerId="ADAL" clId="{BA986B0B-8EA4-4EFC-B967-FE51524DDB28}" dt="2024-04-02T14:49:22.750" v="4" actId="12789"/>
      <pc:docMkLst>
        <pc:docMk/>
      </pc:docMkLst>
      <pc:sldChg chg="addSp delSp modSp mod">
        <pc:chgData name="Brendan Clifford" userId="f8efe35b-a2be-4942-bb79-6dede4f95270" providerId="ADAL" clId="{BA986B0B-8EA4-4EFC-B967-FE51524DDB28}" dt="2024-04-02T14:49:22.750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BA986B0B-8EA4-4EFC-B967-FE51524DDB28}" dt="2024-04-02T14:49:22.750" v="4" actId="12789"/>
          <ac:picMkLst>
            <pc:docMk/>
            <pc:sldMk cId="220554243" sldId="265"/>
            <ac:picMk id="3" creationId="{3DBE93CF-7C92-817D-87A4-AA962CDB4D90}"/>
          </ac:picMkLst>
        </pc:picChg>
        <pc:picChg chg="del">
          <ac:chgData name="Brendan Clifford" userId="f8efe35b-a2be-4942-bb79-6dede4f95270" providerId="ADAL" clId="{BA986B0B-8EA4-4EFC-B967-FE51524DDB28}" dt="2024-04-02T14:49:12.253" v="0" actId="478"/>
          <ac:picMkLst>
            <pc:docMk/>
            <pc:sldMk cId="220554243" sldId="265"/>
            <ac:picMk id="4" creationId="{FAAF9C36-06F2-341E-0187-97E03143EF26}"/>
          </ac:picMkLst>
        </pc:picChg>
      </pc:sldChg>
    </pc:docChg>
  </pc:docChgLst>
  <pc:docChgLst>
    <pc:chgData name="Brendan Clifford" userId="f8efe35b-a2be-4942-bb79-6dede4f95270" providerId="ADAL" clId="{5033082C-51EA-42DA-B335-BF25D24E9DE9}"/>
    <pc:docChg chg="custSel modSld">
      <pc:chgData name="Brendan Clifford" userId="f8efe35b-a2be-4942-bb79-6dede4f95270" providerId="ADAL" clId="{5033082C-51EA-42DA-B335-BF25D24E9DE9}" dt="2024-01-10T13:18:07.129" v="4" actId="12789"/>
      <pc:docMkLst>
        <pc:docMk/>
      </pc:docMkLst>
      <pc:sldChg chg="addSp delSp modSp mod">
        <pc:chgData name="Brendan Clifford" userId="f8efe35b-a2be-4942-bb79-6dede4f95270" providerId="ADAL" clId="{5033082C-51EA-42DA-B335-BF25D24E9DE9}" dt="2024-01-10T13:18:07.129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5033082C-51EA-42DA-B335-BF25D24E9DE9}" dt="2024-01-10T13:17:50.301" v="0" actId="478"/>
          <ac:picMkLst>
            <pc:docMk/>
            <pc:sldMk cId="220554243" sldId="265"/>
            <ac:picMk id="3" creationId="{928DA8A2-32A7-24CC-B763-80F0B32841F1}"/>
          </ac:picMkLst>
        </pc:picChg>
        <pc:picChg chg="add mod">
          <ac:chgData name="Brendan Clifford" userId="f8efe35b-a2be-4942-bb79-6dede4f95270" providerId="ADAL" clId="{5033082C-51EA-42DA-B335-BF25D24E9DE9}" dt="2024-01-10T13:18:07.129" v="4" actId="12789"/>
          <ac:picMkLst>
            <pc:docMk/>
            <pc:sldMk cId="220554243" sldId="265"/>
            <ac:picMk id="4" creationId="{C46D8055-93FB-9CE9-53E9-2F6252B343DB}"/>
          </ac:picMkLst>
        </pc:picChg>
      </pc:sldChg>
    </pc:docChg>
  </pc:docChgLst>
  <pc:docChgLst>
    <pc:chgData name="Brendan Clifford" userId="f8efe35b-a2be-4942-bb79-6dede4f95270" providerId="ADAL" clId="{4AA35E45-E18E-4829-889E-4E514DEA8BA5}"/>
    <pc:docChg chg="custSel modSld">
      <pc:chgData name="Brendan Clifford" userId="f8efe35b-a2be-4942-bb79-6dede4f95270" providerId="ADAL" clId="{4AA35E45-E18E-4829-889E-4E514DEA8BA5}" dt="2023-07-04T14:31:24.547" v="4" actId="12789"/>
      <pc:docMkLst>
        <pc:docMk/>
      </pc:docMkLst>
      <pc:sldChg chg="addSp delSp modSp mod">
        <pc:chgData name="Brendan Clifford" userId="f8efe35b-a2be-4942-bb79-6dede4f95270" providerId="ADAL" clId="{4AA35E45-E18E-4829-889E-4E514DEA8BA5}" dt="2023-07-04T14:31:24.547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4AA35E45-E18E-4829-889E-4E514DEA8BA5}" dt="2023-07-04T14:31:24.547" v="4" actId="12789"/>
          <ac:picMkLst>
            <pc:docMk/>
            <pc:sldMk cId="220554243" sldId="265"/>
            <ac:picMk id="3" creationId="{63CEBE74-C041-400E-36BF-5FC3E55B72EE}"/>
          </ac:picMkLst>
        </pc:picChg>
        <pc:picChg chg="del">
          <ac:chgData name="Brendan Clifford" userId="f8efe35b-a2be-4942-bb79-6dede4f95270" providerId="ADAL" clId="{4AA35E45-E18E-4829-889E-4E514DEA8BA5}" dt="2023-07-04T14:31:01.754" v="0" actId="478"/>
          <ac:picMkLst>
            <pc:docMk/>
            <pc:sldMk cId="220554243" sldId="265"/>
            <ac:picMk id="4" creationId="{B92EC894-12D9-C98A-DE74-656BA6AFC496}"/>
          </ac:picMkLst>
        </pc:picChg>
      </pc:sldChg>
    </pc:docChg>
  </pc:docChgLst>
  <pc:docChgLst>
    <pc:chgData name="Brendan Clifford" userId="f8efe35b-a2be-4942-bb79-6dede4f95270" providerId="ADAL" clId="{83DD3A32-15FB-4FDE-8398-30165091433C}"/>
    <pc:docChg chg="custSel modSld">
      <pc:chgData name="Brendan Clifford" userId="f8efe35b-a2be-4942-bb79-6dede4f95270" providerId="ADAL" clId="{83DD3A32-15FB-4FDE-8398-30165091433C}" dt="2023-03-07T11:30:40.998" v="4" actId="12789"/>
      <pc:docMkLst>
        <pc:docMk/>
      </pc:docMkLst>
      <pc:sldChg chg="addSp delSp modSp mod">
        <pc:chgData name="Brendan Clifford" userId="f8efe35b-a2be-4942-bb79-6dede4f95270" providerId="ADAL" clId="{83DD3A32-15FB-4FDE-8398-30165091433C}" dt="2023-03-07T11:30:40.998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83DD3A32-15FB-4FDE-8398-30165091433C}" dt="2023-03-07T11:30:40.998" v="4" actId="12789"/>
          <ac:picMkLst>
            <pc:docMk/>
            <pc:sldMk cId="220554243" sldId="265"/>
            <ac:picMk id="3" creationId="{30FE9FD4-108E-AB69-DE02-D623B4B24BDD}"/>
          </ac:picMkLst>
        </pc:picChg>
        <pc:picChg chg="del">
          <ac:chgData name="Brendan Clifford" userId="f8efe35b-a2be-4942-bb79-6dede4f95270" providerId="ADAL" clId="{83DD3A32-15FB-4FDE-8398-30165091433C}" dt="2023-03-07T11:30:30.452" v="0" actId="478"/>
          <ac:picMkLst>
            <pc:docMk/>
            <pc:sldMk cId="220554243" sldId="265"/>
            <ac:picMk id="4" creationId="{0F2E2E7F-17A4-4C94-424E-4AD1E06FAE3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02/04/2024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Platinum Price since 1976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DBE93CF-7C92-817D-87A4-AA962CDB4D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917" y="1314000"/>
            <a:ext cx="6478166" cy="42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ab4c4b19e24b730fe465f908a327eb36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7e4d196015cd6495a3180d94c6d48a7a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5290C36-AB35-4F53-A29D-1453C7E7B7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3CB43AD-F9FF-4722-80AD-986BABA48C81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customXml/itemProps3.xml><?xml version="1.0" encoding="utf-8"?>
<ds:datastoreItem xmlns:ds="http://schemas.openxmlformats.org/officeDocument/2006/customXml" ds:itemID="{F04AB983-45D3-4B14-B5B1-3C170B2B42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132</TotalTime>
  <Words>8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Platinum Price since 1976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Brendan Clifford</cp:lastModifiedBy>
  <cp:revision>114</cp:revision>
  <dcterms:created xsi:type="dcterms:W3CDTF">2014-12-01T14:55:27Z</dcterms:created>
  <dcterms:modified xsi:type="dcterms:W3CDTF">2024-04-02T14:49:25Z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7100</vt:r8>
  </property>
  <property fmtid="{D5CDD505-2E9C-101B-9397-08002B2CF9AE}" pid="4" name="MediaServiceImageTags">
    <vt:lpwstr/>
  </property>
</Properties>
</file>