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512" y="11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A598F0-F84D-4BAC-B444-8F2FED31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3526"/>
            <a:ext cx="6480000" cy="47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Danielle</cp:lastModifiedBy>
  <cp:revision>59</cp:revision>
  <dcterms:created xsi:type="dcterms:W3CDTF">2014-12-01T14:55:27Z</dcterms:created>
  <dcterms:modified xsi:type="dcterms:W3CDTF">2018-03-22T12:29:42Z</dcterms:modified>
</cp:coreProperties>
</file>