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74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Asset definitions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596" y="1484312"/>
            <a:ext cx="7403054" cy="460692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55" y="1856066"/>
            <a:ext cx="6480000" cy="38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221</TotalTime>
  <Words>6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Asset definitions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Johan Palmberg</cp:lastModifiedBy>
  <cp:revision>59</cp:revision>
  <dcterms:created xsi:type="dcterms:W3CDTF">2014-12-01T14:55:27Z</dcterms:created>
  <dcterms:modified xsi:type="dcterms:W3CDTF">2017-07-04T14:30:11Z</dcterms:modified>
</cp:coreProperties>
</file>