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43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8032D5-AA10-4040-A111-F3F27B691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942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61</cp:revision>
  <dcterms:created xsi:type="dcterms:W3CDTF">2014-12-01T14:55:27Z</dcterms:created>
  <dcterms:modified xsi:type="dcterms:W3CDTF">2018-02-05T10:03:15Z</dcterms:modified>
</cp:coreProperties>
</file>