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434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479666-8618-460F-B445-CBC53CF7F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942"/>
            <a:ext cx="6480000" cy="4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58</cp:revision>
  <dcterms:created xsi:type="dcterms:W3CDTF">2014-12-01T14:55:27Z</dcterms:created>
  <dcterms:modified xsi:type="dcterms:W3CDTF">2018-02-05T10:01:03Z</dcterms:modified>
</cp:coreProperties>
</file>