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374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various asset over 5-year windows, </a:t>
            </a:r>
            <a:r>
              <a:rPr lang="en-US" dirty="0" err="1"/>
              <a:t>annualised</a:t>
            </a:r>
            <a:r>
              <a:rPr lang="en-US" dirty="0"/>
              <a:t> returns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7596" y="1484312"/>
            <a:ext cx="7403054" cy="4606925"/>
          </a:xfrm>
          <a:prstGeom prst="rect">
            <a:avLst/>
          </a:prstGeom>
          <a:noFill/>
          <a:ln w="6350" cmpd="sng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23" y="1672332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46</TotalTime>
  <Words>15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various asset over 5-year windows, annualised returns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Johan Palmberg</cp:lastModifiedBy>
  <cp:revision>67</cp:revision>
  <dcterms:created xsi:type="dcterms:W3CDTF">2014-12-01T14:55:27Z</dcterms:created>
  <dcterms:modified xsi:type="dcterms:W3CDTF">2017-12-07T16:03:20Z</dcterms:modified>
</cp:coreProperties>
</file>