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55" y="1672332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236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57</cp:revision>
  <dcterms:created xsi:type="dcterms:W3CDTF">2014-12-01T14:55:27Z</dcterms:created>
  <dcterms:modified xsi:type="dcterms:W3CDTF">2017-08-08T14:51:09Z</dcterms:modified>
</cp:coreProperties>
</file>