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0" d="100"/>
          <a:sy n="100" d="100"/>
        </p:scale>
        <p:origin x="84" y="264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07/06/2017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Price since 1976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sp>
        <p:nvSpPr>
          <p:cNvPr id="7" name="Rectangle 6"/>
          <p:cNvSpPr/>
          <p:nvPr/>
        </p:nvSpPr>
        <p:spPr>
          <a:xfrm>
            <a:off x="337596" y="1484312"/>
            <a:ext cx="7403054" cy="4606925"/>
          </a:xfrm>
          <a:prstGeom prst="rect">
            <a:avLst/>
          </a:prstGeom>
          <a:noFill/>
          <a:ln w="6350" cmpd="sng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123" y="1673716"/>
            <a:ext cx="6480000" cy="422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0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Price since 1976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johan palmberg</cp:lastModifiedBy>
  <cp:revision>51</cp:revision>
  <dcterms:created xsi:type="dcterms:W3CDTF">2014-12-01T14:55:27Z</dcterms:created>
  <dcterms:modified xsi:type="dcterms:W3CDTF">2017-06-07T09:56:51Z</dcterms:modified>
</cp:coreProperties>
</file>