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760" y="6500366"/>
            <a:ext cx="2160240" cy="241002"/>
          </a:xfrm>
        </p:spPr>
        <p:txBody>
          <a:bodyPr/>
          <a:lstStyle/>
          <a:p>
            <a:r>
              <a:rPr lang="en-GB" dirty="0"/>
              <a:t>January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849349"/>
            <a:ext cx="6480000" cy="38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209</TotalTime>
  <Words>8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57</cp:revision>
  <dcterms:created xsi:type="dcterms:W3CDTF">2014-12-01T14:55:27Z</dcterms:created>
  <dcterms:modified xsi:type="dcterms:W3CDTF">2017-02-09T15:55:28Z</dcterms:modified>
</cp:coreProperties>
</file>