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374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equities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7596" y="1484312"/>
            <a:ext cx="7403054" cy="4606925"/>
          </a:xfrm>
          <a:prstGeom prst="rect">
            <a:avLst/>
          </a:prstGeom>
          <a:noFill/>
          <a:ln w="6350" cmpd="sng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411760" y="6500366"/>
            <a:ext cx="2160240" cy="241002"/>
          </a:xfrm>
        </p:spPr>
        <p:txBody>
          <a:bodyPr/>
          <a:lstStyle/>
          <a:p>
            <a:r>
              <a:rPr lang="en-GB" dirty="0"/>
              <a:t>January 2017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23" y="1672332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214</TotalTime>
  <Words>10</Words>
  <Application>Microsoft Office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equities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Johan Palmberg</cp:lastModifiedBy>
  <cp:revision>53</cp:revision>
  <dcterms:created xsi:type="dcterms:W3CDTF">2014-12-01T14:55:27Z</dcterms:created>
  <dcterms:modified xsi:type="dcterms:W3CDTF">2017-02-09T15:52:06Z</dcterms:modified>
</cp:coreProperties>
</file>